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Economica"/>
      <p:regular r:id="rId12"/>
      <p:bold r:id="rId13"/>
      <p:italic r:id="rId14"/>
      <p:boldItalic r:id="rId15"/>
    </p:embeddedFont>
    <p:embeddedFont>
      <p:font typeface="Open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Economica-bold.fntdata"/><Relationship Id="rId12" Type="http://schemas.openxmlformats.org/officeDocument/2006/relationships/font" Target="fonts/Economica-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Economica-boldItalic.fntdata"/><Relationship Id="rId14" Type="http://schemas.openxmlformats.org/officeDocument/2006/relationships/font" Target="fonts/Economica-italic.fntdata"/><Relationship Id="rId17" Type="http://schemas.openxmlformats.org/officeDocument/2006/relationships/font" Target="fonts/OpenSans-bold.fntdata"/><Relationship Id="rId16" Type="http://schemas.openxmlformats.org/officeDocument/2006/relationships/font" Target="fonts/OpenSans-regular.fntdata"/><Relationship Id="rId5" Type="http://schemas.openxmlformats.org/officeDocument/2006/relationships/slide" Target="slides/slide1.xml"/><Relationship Id="rId19" Type="http://schemas.openxmlformats.org/officeDocument/2006/relationships/font" Target="fonts/OpenSans-boldItalic.fntdata"/><Relationship Id="rId6" Type="http://schemas.openxmlformats.org/officeDocument/2006/relationships/slide" Target="slides/slide2.xml"/><Relationship Id="rId18" Type="http://schemas.openxmlformats.org/officeDocument/2006/relationships/font" Target="fonts/OpenSans-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4012"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2" name="Shape 12"/>
          <p:cNvSpPr txBox="1"/>
          <p:nvPr>
            <p:ph type="ctrTitle"/>
          </p:nvPr>
        </p:nvSpPr>
        <p:spPr>
          <a:xfrm>
            <a:off x="3044700" y="1444255"/>
            <a:ext cx="3054600" cy="1537199"/>
          </a:xfrm>
          <a:prstGeom prst="rect">
            <a:avLst/>
          </a:prstGeom>
        </p:spPr>
        <p:txBody>
          <a:bodyPr anchorCtr="0" anchor="b"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rIns="91425" tIns="91425"/>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311700" y="957125"/>
            <a:ext cx="8520600" cy="2128800"/>
          </a:xfrm>
          <a:prstGeom prst="rect">
            <a:avLst/>
          </a:prstGeom>
        </p:spPr>
        <p:txBody>
          <a:bodyPr anchorCtr="0" anchor="ctr" bIns="91425" lIns="91425" rIns="91425" tIns="91425"/>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p:txBody>
      </p:sp>
      <p:sp>
        <p:nvSpPr>
          <p:cNvPr id="54" name="Shape 54"/>
          <p:cNvSpPr txBox="1"/>
          <p:nvPr>
            <p:ph idx="1" type="body"/>
          </p:nvPr>
        </p:nvSpPr>
        <p:spPr>
          <a:xfrm>
            <a:off x="311700" y="316200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1">
    <p:bg>
      <p:bgPr>
        <a:solidFill>
          <a:srgbClr val="FFFFFF"/>
        </a:solidFill>
      </p:bgPr>
    </p:bg>
    <p:spTree>
      <p:nvGrpSpPr>
        <p:cNvPr id="58" name="Shape 58"/>
        <p:cNvGrpSpPr/>
        <p:nvPr/>
      </p:nvGrpSpPr>
      <p:grpSpPr>
        <a:xfrm>
          <a:off x="0" y="0"/>
          <a:ext cx="0" cy="0"/>
          <a:chOff x="0" y="0"/>
          <a:chExt cx="0" cy="0"/>
        </a:xfrm>
      </p:grpSpPr>
      <p:sp>
        <p:nvSpPr>
          <p:cNvPr id="59" name="Shape 59"/>
          <p:cNvSpPr/>
          <p:nvPr/>
        </p:nvSpPr>
        <p:spPr>
          <a:xfrm>
            <a:off x="0" y="0"/>
            <a:ext cx="9144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60" name="Shape 60"/>
          <p:cNvCxnSpPr/>
          <p:nvPr/>
        </p:nvCxnSpPr>
        <p:spPr>
          <a:xfrm>
            <a:off x="466325" y="353994"/>
            <a:ext cx="660000" cy="0"/>
          </a:xfrm>
          <a:prstGeom prst="straightConnector1">
            <a:avLst/>
          </a:prstGeom>
          <a:noFill/>
          <a:ln cap="flat" cmpd="sng" w="76200">
            <a:solidFill>
              <a:schemeClr val="dk1"/>
            </a:solidFill>
            <a:prstDash val="solid"/>
            <a:round/>
            <a:headEnd len="med" w="med" type="none"/>
            <a:tailEnd len="med" w="med" type="none"/>
          </a:ln>
        </p:spPr>
      </p:cxnSp>
      <p:sp>
        <p:nvSpPr>
          <p:cNvPr id="61" name="Shape 61"/>
          <p:cNvSpPr txBox="1"/>
          <p:nvPr>
            <p:ph type="title"/>
          </p:nvPr>
        </p:nvSpPr>
        <p:spPr>
          <a:xfrm>
            <a:off x="349300" y="450119"/>
            <a:ext cx="3898200" cy="4115400"/>
          </a:xfrm>
          <a:prstGeom prst="rect">
            <a:avLst/>
          </a:prstGeom>
          <a:noFill/>
        </p:spPr>
        <p:txBody>
          <a:bodyPr anchorCtr="0" anchor="t" bIns="91425" lIns="91425" rIns="91425" tIns="91425"/>
          <a:lstStyle>
            <a:lvl1pPr lvl="0" rtl="0" algn="l">
              <a:lnSpc>
                <a:spcPct val="100000"/>
              </a:lnSpc>
              <a:spcBef>
                <a:spcPts val="0"/>
              </a:spcBef>
              <a:spcAft>
                <a:spcPts val="0"/>
              </a:spcAft>
              <a:buClr>
                <a:schemeClr val="dk1"/>
              </a:buClr>
              <a:buSzPct val="100000"/>
              <a:buNone/>
              <a:defRPr b="1" sz="3600">
                <a:solidFill>
                  <a:schemeClr val="dk1"/>
                </a:solidFill>
              </a:defRPr>
            </a:lvl1pPr>
            <a:lvl2pPr lvl="1" rtl="0" algn="l">
              <a:lnSpc>
                <a:spcPct val="100000"/>
              </a:lnSpc>
              <a:spcBef>
                <a:spcPts val="0"/>
              </a:spcBef>
              <a:spcAft>
                <a:spcPts val="0"/>
              </a:spcAft>
              <a:buClr>
                <a:schemeClr val="dk1"/>
              </a:buClr>
              <a:buSzPct val="100000"/>
              <a:buNone/>
              <a:defRPr b="1" sz="3600">
                <a:solidFill>
                  <a:schemeClr val="dk1"/>
                </a:solidFill>
              </a:defRPr>
            </a:lvl2pPr>
            <a:lvl3pPr lvl="2" rtl="0" algn="l">
              <a:lnSpc>
                <a:spcPct val="100000"/>
              </a:lnSpc>
              <a:spcBef>
                <a:spcPts val="0"/>
              </a:spcBef>
              <a:spcAft>
                <a:spcPts val="0"/>
              </a:spcAft>
              <a:buClr>
                <a:schemeClr val="dk1"/>
              </a:buClr>
              <a:buSzPct val="100000"/>
              <a:buNone/>
              <a:defRPr b="1" sz="3600">
                <a:solidFill>
                  <a:schemeClr val="dk1"/>
                </a:solidFill>
              </a:defRPr>
            </a:lvl3pPr>
            <a:lvl4pPr lvl="3" rtl="0" algn="l">
              <a:lnSpc>
                <a:spcPct val="100000"/>
              </a:lnSpc>
              <a:spcBef>
                <a:spcPts val="0"/>
              </a:spcBef>
              <a:spcAft>
                <a:spcPts val="0"/>
              </a:spcAft>
              <a:buClr>
                <a:schemeClr val="dk1"/>
              </a:buClr>
              <a:buSzPct val="100000"/>
              <a:buNone/>
              <a:defRPr b="1" sz="3600">
                <a:solidFill>
                  <a:schemeClr val="dk1"/>
                </a:solidFill>
              </a:defRPr>
            </a:lvl4pPr>
            <a:lvl5pPr lvl="4" rtl="0" algn="l">
              <a:lnSpc>
                <a:spcPct val="100000"/>
              </a:lnSpc>
              <a:spcBef>
                <a:spcPts val="0"/>
              </a:spcBef>
              <a:spcAft>
                <a:spcPts val="0"/>
              </a:spcAft>
              <a:buClr>
                <a:schemeClr val="dk1"/>
              </a:buClr>
              <a:buSzPct val="100000"/>
              <a:buNone/>
              <a:defRPr b="1" sz="3600">
                <a:solidFill>
                  <a:schemeClr val="dk1"/>
                </a:solidFill>
              </a:defRPr>
            </a:lvl5pPr>
            <a:lvl6pPr lvl="5" rtl="0" algn="l">
              <a:lnSpc>
                <a:spcPct val="100000"/>
              </a:lnSpc>
              <a:spcBef>
                <a:spcPts val="0"/>
              </a:spcBef>
              <a:spcAft>
                <a:spcPts val="0"/>
              </a:spcAft>
              <a:buClr>
                <a:schemeClr val="dk1"/>
              </a:buClr>
              <a:buSzPct val="100000"/>
              <a:buNone/>
              <a:defRPr b="1" sz="3600">
                <a:solidFill>
                  <a:schemeClr val="dk1"/>
                </a:solidFill>
              </a:defRPr>
            </a:lvl6pPr>
            <a:lvl7pPr lvl="6" rtl="0" algn="l">
              <a:lnSpc>
                <a:spcPct val="100000"/>
              </a:lnSpc>
              <a:spcBef>
                <a:spcPts val="0"/>
              </a:spcBef>
              <a:spcAft>
                <a:spcPts val="0"/>
              </a:spcAft>
              <a:buClr>
                <a:schemeClr val="dk1"/>
              </a:buClr>
              <a:buSzPct val="100000"/>
              <a:buNone/>
              <a:defRPr b="1" sz="3600">
                <a:solidFill>
                  <a:schemeClr val="dk1"/>
                </a:solidFill>
              </a:defRPr>
            </a:lvl7pPr>
            <a:lvl8pPr lvl="7" rtl="0" algn="l">
              <a:lnSpc>
                <a:spcPct val="100000"/>
              </a:lnSpc>
              <a:spcBef>
                <a:spcPts val="0"/>
              </a:spcBef>
              <a:spcAft>
                <a:spcPts val="0"/>
              </a:spcAft>
              <a:buClr>
                <a:schemeClr val="dk1"/>
              </a:buClr>
              <a:buSzPct val="100000"/>
              <a:buNone/>
              <a:defRPr b="1" sz="3600">
                <a:solidFill>
                  <a:schemeClr val="dk1"/>
                </a:solidFill>
              </a:defRPr>
            </a:lvl8pPr>
            <a:lvl9pPr lvl="8" rtl="0" algn="l">
              <a:lnSpc>
                <a:spcPct val="100000"/>
              </a:lnSpc>
              <a:spcBef>
                <a:spcPts val="0"/>
              </a:spcBef>
              <a:spcAft>
                <a:spcPts val="0"/>
              </a:spcAft>
              <a:buClr>
                <a:schemeClr val="dk1"/>
              </a:buClr>
              <a:buSzPct val="100000"/>
              <a:buNone/>
              <a:defRPr b="1" sz="3600">
                <a:solidFill>
                  <a:schemeClr val="dk1"/>
                </a:solidFill>
              </a:defRPr>
            </a:lvl9pPr>
          </a:lstStyle>
          <a:p/>
        </p:txBody>
      </p:sp>
      <p:sp>
        <p:nvSpPr>
          <p:cNvPr id="62" name="Shape 62"/>
          <p:cNvSpPr txBox="1"/>
          <p:nvPr>
            <p:ph idx="1" type="body"/>
          </p:nvPr>
        </p:nvSpPr>
        <p:spPr>
          <a:xfrm>
            <a:off x="4572000" y="450119"/>
            <a:ext cx="4222800" cy="4115400"/>
          </a:xfrm>
          <a:prstGeom prst="rect">
            <a:avLst/>
          </a:prstGeom>
          <a:noFill/>
        </p:spPr>
        <p:txBody>
          <a:bodyPr anchorCtr="0" anchor="t" bIns="91425" lIns="91425" rIns="91425" tIns="91425"/>
          <a:lstStyle>
            <a:lvl1pPr lvl="0" rtl="0" algn="l">
              <a:lnSpc>
                <a:spcPct val="115000"/>
              </a:lnSpc>
              <a:spcBef>
                <a:spcPts val="0"/>
              </a:spcBef>
              <a:spcAft>
                <a:spcPts val="1600"/>
              </a:spcAft>
              <a:buClr>
                <a:schemeClr val="dk2"/>
              </a:buClr>
              <a:buSzPct val="100000"/>
              <a:defRPr sz="1600">
                <a:solidFill>
                  <a:schemeClr val="dk2"/>
                </a:solidFill>
              </a:defRPr>
            </a:lvl1pPr>
            <a:lvl2pPr lvl="1" rtl="0" algn="l">
              <a:lnSpc>
                <a:spcPct val="115000"/>
              </a:lnSpc>
              <a:spcBef>
                <a:spcPts val="0"/>
              </a:spcBef>
              <a:spcAft>
                <a:spcPts val="1600"/>
              </a:spcAft>
              <a:buClr>
                <a:schemeClr val="dk2"/>
              </a:buClr>
              <a:defRPr sz="1400">
                <a:solidFill>
                  <a:schemeClr val="dk2"/>
                </a:solidFill>
              </a:defRPr>
            </a:lvl2pPr>
            <a:lvl3pPr lvl="2" rtl="0" algn="l">
              <a:lnSpc>
                <a:spcPct val="115000"/>
              </a:lnSpc>
              <a:spcBef>
                <a:spcPts val="0"/>
              </a:spcBef>
              <a:spcAft>
                <a:spcPts val="1600"/>
              </a:spcAft>
              <a:buClr>
                <a:schemeClr val="dk2"/>
              </a:buClr>
              <a:defRPr sz="1400">
                <a:solidFill>
                  <a:schemeClr val="dk2"/>
                </a:solidFill>
              </a:defRPr>
            </a:lvl3pPr>
            <a:lvl4pPr lvl="3" rtl="0" algn="l">
              <a:lnSpc>
                <a:spcPct val="115000"/>
              </a:lnSpc>
              <a:spcBef>
                <a:spcPts val="0"/>
              </a:spcBef>
              <a:spcAft>
                <a:spcPts val="1600"/>
              </a:spcAft>
              <a:buClr>
                <a:schemeClr val="dk2"/>
              </a:buClr>
              <a:defRPr sz="1400">
                <a:solidFill>
                  <a:schemeClr val="dk2"/>
                </a:solidFill>
              </a:defRPr>
            </a:lvl4pPr>
            <a:lvl5pPr lvl="4" rtl="0" algn="l">
              <a:lnSpc>
                <a:spcPct val="115000"/>
              </a:lnSpc>
              <a:spcBef>
                <a:spcPts val="0"/>
              </a:spcBef>
              <a:spcAft>
                <a:spcPts val="1600"/>
              </a:spcAft>
              <a:buClr>
                <a:schemeClr val="dk2"/>
              </a:buClr>
              <a:defRPr sz="1400">
                <a:solidFill>
                  <a:schemeClr val="dk2"/>
                </a:solidFill>
              </a:defRPr>
            </a:lvl5pPr>
            <a:lvl6pPr lvl="5" rtl="0" algn="l">
              <a:lnSpc>
                <a:spcPct val="115000"/>
              </a:lnSpc>
              <a:spcBef>
                <a:spcPts val="0"/>
              </a:spcBef>
              <a:spcAft>
                <a:spcPts val="1600"/>
              </a:spcAft>
              <a:buClr>
                <a:schemeClr val="dk2"/>
              </a:buClr>
              <a:defRPr sz="1400">
                <a:solidFill>
                  <a:schemeClr val="dk2"/>
                </a:solidFill>
              </a:defRPr>
            </a:lvl6pPr>
            <a:lvl7pPr lvl="6" rtl="0" algn="l">
              <a:lnSpc>
                <a:spcPct val="115000"/>
              </a:lnSpc>
              <a:spcBef>
                <a:spcPts val="0"/>
              </a:spcBef>
              <a:spcAft>
                <a:spcPts val="1600"/>
              </a:spcAft>
              <a:buClr>
                <a:schemeClr val="dk2"/>
              </a:buClr>
              <a:defRPr sz="1400">
                <a:solidFill>
                  <a:schemeClr val="dk2"/>
                </a:solidFill>
              </a:defRPr>
            </a:lvl7pPr>
            <a:lvl8pPr lvl="7" rtl="0" algn="l">
              <a:lnSpc>
                <a:spcPct val="115000"/>
              </a:lnSpc>
              <a:spcBef>
                <a:spcPts val="0"/>
              </a:spcBef>
              <a:spcAft>
                <a:spcPts val="1600"/>
              </a:spcAft>
              <a:buClr>
                <a:schemeClr val="dk2"/>
              </a:buClr>
              <a:defRPr sz="1400">
                <a:solidFill>
                  <a:schemeClr val="dk2"/>
                </a:solidFill>
              </a:defRPr>
            </a:lvl8pPr>
            <a:lvl9pPr lvl="8" rtl="0" algn="l">
              <a:lnSpc>
                <a:spcPct val="115000"/>
              </a:lnSpc>
              <a:spcBef>
                <a:spcPts val="0"/>
              </a:spcBef>
              <a:spcAft>
                <a:spcPts val="1600"/>
              </a:spcAft>
              <a:buClr>
                <a:schemeClr val="dk2"/>
              </a:buClr>
              <a:defRPr sz="1400">
                <a:solidFill>
                  <a:schemeClr val="dk2"/>
                </a:solidFill>
              </a:defRPr>
            </a:lvl9pPr>
          </a:lstStyle>
          <a:p/>
        </p:txBody>
      </p:sp>
      <p:sp>
        <p:nvSpPr>
          <p:cNvPr id="63" name="Shape 63"/>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rtl="0" algn="r">
              <a:lnSpc>
                <a:spcPct val="100000"/>
              </a:lnSpc>
              <a:spcBef>
                <a:spcPts val="0"/>
              </a:spcBef>
              <a:spcAft>
                <a:spcPts val="0"/>
              </a:spcAft>
              <a:buNone/>
            </a:pPr>
            <a:fld id="{00000000-1234-1234-1234-123412341234}" type="slidenum">
              <a:rPr lang="en" sz="1000">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flipH="1">
            <a:off x="7595937"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8" name="Shape 18"/>
          <p:cNvSpPr txBox="1"/>
          <p:nvPr>
            <p:ph type="title"/>
          </p:nvPr>
        </p:nvSpPr>
        <p:spPr>
          <a:xfrm>
            <a:off x="773700" y="1806450"/>
            <a:ext cx="7596600" cy="1530600"/>
          </a:xfrm>
          <a:prstGeom prst="rect">
            <a:avLst/>
          </a:prstGeom>
        </p:spPr>
        <p:txBody>
          <a:bodyPr anchorCtr="0" anchor="ctr"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5" name="Shape 35"/>
          <p:cNvSpPr txBox="1"/>
          <p:nvPr>
            <p:ph idx="1" type="body"/>
          </p:nvPr>
        </p:nvSpPr>
        <p:spPr>
          <a:xfrm>
            <a:off x="311700" y="1399399"/>
            <a:ext cx="2808000" cy="27849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6" name="Shape 3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4" name="Shape 44"/>
          <p:cNvSpPr txBox="1"/>
          <p:nvPr>
            <p:ph type="title"/>
          </p:nvPr>
        </p:nvSpPr>
        <p:spPr>
          <a:xfrm>
            <a:off x="265500" y="929275"/>
            <a:ext cx="4045200" cy="1786200"/>
          </a:xfrm>
          <a:prstGeom prst="rect">
            <a:avLst/>
          </a:prstGeom>
        </p:spPr>
        <p:txBody>
          <a:bodyPr anchorCtr="0" anchor="b" bIns="91425" lIns="91425" rIns="91425" tIns="91425"/>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p:txBody>
      </p:sp>
      <p:sp>
        <p:nvSpPr>
          <p:cNvPr id="45" name="Shape 45"/>
          <p:cNvSpPr txBox="1"/>
          <p:nvPr>
            <p:ph idx="1" type="subTitle"/>
          </p:nvPr>
        </p:nvSpPr>
        <p:spPr>
          <a:xfrm>
            <a:off x="265500" y="2769000"/>
            <a:ext cx="4045200" cy="1574100"/>
          </a:xfrm>
          <a:prstGeom prst="rect">
            <a:avLst/>
          </a:prstGeom>
        </p:spPr>
        <p:txBody>
          <a:bodyPr anchorCtr="0" anchor="t" bIns="91425" lIns="91425" rIns="91425" tIns="91425"/>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rIns="91425" tIns="91425"/>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https://docs.google.com/a/kalamazoopublicschools.net/spreadsheets/d/1uQR3rAxfZahZ1xWzCK2vQLbD8_WpNsAaHxWvUpajrVU/edit?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ctrTitle"/>
          </p:nvPr>
        </p:nvSpPr>
        <p:spPr>
          <a:xfrm>
            <a:off x="3044700" y="1444255"/>
            <a:ext cx="3054600" cy="1537199"/>
          </a:xfrm>
          <a:prstGeom prst="rect">
            <a:avLst/>
          </a:prstGeom>
        </p:spPr>
        <p:txBody>
          <a:bodyPr anchorCtr="0" anchor="b" bIns="91425" lIns="91425" rIns="91425" tIns="91425">
            <a:noAutofit/>
          </a:bodyPr>
          <a:lstStyle/>
          <a:p>
            <a:pPr lvl="0">
              <a:spcBef>
                <a:spcPts val="0"/>
              </a:spcBef>
              <a:buNone/>
            </a:pPr>
            <a:r>
              <a:rPr lang="en"/>
              <a:t>CHROMEBOOKS!!</a:t>
            </a:r>
          </a:p>
        </p:txBody>
      </p:sp>
      <p:sp>
        <p:nvSpPr>
          <p:cNvPr id="69" name="Shape 69"/>
          <p:cNvSpPr txBox="1"/>
          <p:nvPr>
            <p:ph idx="1" type="subTitle"/>
          </p:nvPr>
        </p:nvSpPr>
        <p:spPr>
          <a:xfrm>
            <a:off x="3044700" y="3116580"/>
            <a:ext cx="3054600" cy="701400"/>
          </a:xfrm>
          <a:prstGeom prst="rect">
            <a:avLst/>
          </a:prstGeom>
        </p:spPr>
        <p:txBody>
          <a:bodyPr anchorCtr="0" anchor="t" bIns="91425" lIns="91425" rIns="91425" tIns="91425">
            <a:noAutofit/>
          </a:bodyPr>
          <a:lstStyle/>
          <a:p>
            <a:pPr lvl="0">
              <a:spcBef>
                <a:spcPts val="0"/>
              </a:spcBef>
              <a:buNone/>
            </a:pPr>
            <a:r>
              <a:rPr lang="en"/>
              <a:t>Feeding and Care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idx="1" type="body"/>
          </p:nvPr>
        </p:nvSpPr>
        <p:spPr>
          <a:xfrm>
            <a:off x="3316100" y="1111225"/>
            <a:ext cx="5492100" cy="1980000"/>
          </a:xfrm>
          <a:prstGeom prst="rect">
            <a:avLst/>
          </a:prstGeom>
        </p:spPr>
        <p:txBody>
          <a:bodyPr anchorCtr="0" anchor="t" bIns="91425" lIns="91425" rIns="91425" tIns="91425">
            <a:noAutofit/>
          </a:bodyPr>
          <a:lstStyle/>
          <a:p>
            <a:pPr indent="-342900" lvl="0" marL="457200" rtl="0">
              <a:spcBef>
                <a:spcPts val="0"/>
              </a:spcBef>
              <a:buClr>
                <a:srgbClr val="000000"/>
              </a:buClr>
              <a:buSzPct val="100000"/>
            </a:pPr>
            <a:r>
              <a:rPr b="1" i="1" lang="en" sz="1800">
                <a:solidFill>
                  <a:srgbClr val="000000"/>
                </a:solidFill>
              </a:rPr>
              <a:t>Numbering System</a:t>
            </a:r>
          </a:p>
          <a:p>
            <a:pPr indent="-342900" lvl="0" marL="457200" rtl="0">
              <a:spcBef>
                <a:spcPts val="0"/>
              </a:spcBef>
              <a:buClr>
                <a:srgbClr val="000000"/>
              </a:buClr>
              <a:buSzPct val="100000"/>
            </a:pPr>
            <a:r>
              <a:rPr b="1" i="1" lang="en" sz="1800">
                <a:solidFill>
                  <a:srgbClr val="000000"/>
                </a:solidFill>
              </a:rPr>
              <a:t>Charging</a:t>
            </a:r>
          </a:p>
          <a:p>
            <a:pPr indent="-342900" lvl="0" marL="457200" rtl="0">
              <a:spcBef>
                <a:spcPts val="0"/>
              </a:spcBef>
              <a:buClr>
                <a:srgbClr val="000000"/>
              </a:buClr>
              <a:buSzPct val="100000"/>
            </a:pPr>
            <a:r>
              <a:rPr b="1" i="1" lang="en" sz="1800">
                <a:solidFill>
                  <a:srgbClr val="000000"/>
                </a:solidFill>
              </a:rPr>
              <a:t>Assignments and Damage</a:t>
            </a:r>
          </a:p>
          <a:p>
            <a:pPr indent="-342900" lvl="0" marL="457200" rtl="0">
              <a:spcBef>
                <a:spcPts val="0"/>
              </a:spcBef>
              <a:buClr>
                <a:srgbClr val="000000"/>
              </a:buClr>
              <a:buSzPct val="100000"/>
            </a:pPr>
            <a:r>
              <a:rPr b="1" i="1" lang="en" sz="1800">
                <a:solidFill>
                  <a:srgbClr val="000000"/>
                </a:solidFill>
              </a:rPr>
              <a:t>Cleaning</a:t>
            </a:r>
          </a:p>
          <a:p>
            <a:pPr indent="-342900" lvl="0" marL="457200" rtl="0">
              <a:spcBef>
                <a:spcPts val="0"/>
              </a:spcBef>
              <a:buClr>
                <a:srgbClr val="000000"/>
              </a:buClr>
              <a:buSzPct val="100000"/>
            </a:pPr>
            <a:r>
              <a:rPr b="1" i="1" lang="en" sz="1800">
                <a:solidFill>
                  <a:srgbClr val="000000"/>
                </a:solidFill>
              </a:rPr>
              <a:t>Carts / Keys</a:t>
            </a:r>
          </a:p>
        </p:txBody>
      </p:sp>
      <p:sp>
        <p:nvSpPr>
          <p:cNvPr id="75" name="Shape 75"/>
          <p:cNvSpPr txBox="1"/>
          <p:nvPr>
            <p:ph type="title"/>
          </p:nvPr>
        </p:nvSpPr>
        <p:spPr>
          <a:xfrm>
            <a:off x="349300" y="450125"/>
            <a:ext cx="2707200" cy="4115400"/>
          </a:xfrm>
          <a:prstGeom prst="rect">
            <a:avLst/>
          </a:prstGeom>
        </p:spPr>
        <p:txBody>
          <a:bodyPr anchorCtr="0" anchor="t" bIns="91425" lIns="91425" rIns="91425" tIns="91425">
            <a:noAutofit/>
          </a:bodyPr>
          <a:lstStyle/>
          <a:p>
            <a:pPr lvl="0" rtl="0">
              <a:spcBef>
                <a:spcPts val="0"/>
              </a:spcBef>
              <a:buNone/>
            </a:pPr>
            <a:r>
              <a:rPr b="0" lang="en">
                <a:solidFill>
                  <a:srgbClr val="000000"/>
                </a:solidFill>
              </a:rPr>
              <a:t>Chromebook Management - Caring for your Classroom Chromebooks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idx="1" type="body"/>
          </p:nvPr>
        </p:nvSpPr>
        <p:spPr>
          <a:xfrm>
            <a:off x="3349550" y="684200"/>
            <a:ext cx="5492100" cy="4115400"/>
          </a:xfrm>
          <a:prstGeom prst="rect">
            <a:avLst/>
          </a:prstGeom>
        </p:spPr>
        <p:txBody>
          <a:bodyPr anchorCtr="0" anchor="t" bIns="91425" lIns="91425" rIns="91425" tIns="91425">
            <a:noAutofit/>
          </a:bodyPr>
          <a:lstStyle/>
          <a:p>
            <a:pPr indent="-342900" lvl="0" marL="457200" rtl="0">
              <a:spcBef>
                <a:spcPts val="0"/>
              </a:spcBef>
              <a:buClr>
                <a:srgbClr val="000000"/>
              </a:buClr>
              <a:buSzPct val="100000"/>
            </a:pPr>
            <a:r>
              <a:rPr b="1" i="1" lang="en" sz="1800">
                <a:solidFill>
                  <a:srgbClr val="000000"/>
                </a:solidFill>
              </a:rPr>
              <a:t>Each cart has a location label describing the cart. For example, Loy Norrix Chromebook Cart #8 is called “LOY-CBCART-8”</a:t>
            </a:r>
          </a:p>
          <a:p>
            <a:pPr indent="-342900" lvl="0" marL="457200" rtl="0">
              <a:spcBef>
                <a:spcPts val="0"/>
              </a:spcBef>
              <a:buClr>
                <a:srgbClr val="000000"/>
              </a:buClr>
              <a:buSzPct val="100000"/>
            </a:pPr>
            <a:r>
              <a:rPr b="1" i="1" lang="en" sz="1800">
                <a:solidFill>
                  <a:srgbClr val="000000"/>
                </a:solidFill>
              </a:rPr>
              <a:t>Each Chromebook is numbered and matched to each cart.  The 25th Chromebook in cart LOY-CBCART-8 has a label on the bottom that reads “LOY-CBCART-8-25”.</a:t>
            </a:r>
          </a:p>
          <a:p>
            <a:pPr indent="-342900" lvl="0" marL="457200" rtl="0">
              <a:spcBef>
                <a:spcPts val="0"/>
              </a:spcBef>
              <a:buClr>
                <a:srgbClr val="000000"/>
              </a:buClr>
              <a:buSzPct val="100000"/>
            </a:pPr>
            <a:r>
              <a:rPr b="1" i="1" lang="en" sz="1800">
                <a:solidFill>
                  <a:srgbClr val="000000"/>
                </a:solidFill>
              </a:rPr>
              <a:t>For ease of organization, return the Chromebooks to the bays in numerical order.  This makes finding Chromebooks speedy.</a:t>
            </a:r>
          </a:p>
        </p:txBody>
      </p:sp>
      <p:sp>
        <p:nvSpPr>
          <p:cNvPr id="81" name="Shape 81"/>
          <p:cNvSpPr txBox="1"/>
          <p:nvPr>
            <p:ph type="title"/>
          </p:nvPr>
        </p:nvSpPr>
        <p:spPr>
          <a:xfrm>
            <a:off x="349300" y="450125"/>
            <a:ext cx="2707200" cy="4115400"/>
          </a:xfrm>
          <a:prstGeom prst="rect">
            <a:avLst/>
          </a:prstGeom>
        </p:spPr>
        <p:txBody>
          <a:bodyPr anchorCtr="0" anchor="t" bIns="91425" lIns="91425" rIns="91425" tIns="91425">
            <a:noAutofit/>
          </a:bodyPr>
          <a:lstStyle/>
          <a:p>
            <a:pPr lvl="0" rtl="0">
              <a:spcBef>
                <a:spcPts val="0"/>
              </a:spcBef>
              <a:buNone/>
            </a:pPr>
            <a:r>
              <a:rPr b="0" lang="en">
                <a:solidFill>
                  <a:srgbClr val="000000"/>
                </a:solidFill>
              </a:rPr>
              <a:t>Chromebook Management - Numbering System</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idx="1" type="body"/>
          </p:nvPr>
        </p:nvSpPr>
        <p:spPr>
          <a:xfrm>
            <a:off x="3249225" y="583900"/>
            <a:ext cx="5492100" cy="4115400"/>
          </a:xfrm>
          <a:prstGeom prst="rect">
            <a:avLst/>
          </a:prstGeom>
        </p:spPr>
        <p:txBody>
          <a:bodyPr anchorCtr="0" anchor="t" bIns="91425" lIns="91425" rIns="91425" tIns="91425">
            <a:noAutofit/>
          </a:bodyPr>
          <a:lstStyle/>
          <a:p>
            <a:pPr indent="-342900" lvl="0" marL="457200" rtl="0">
              <a:spcBef>
                <a:spcPts val="0"/>
              </a:spcBef>
              <a:buClr>
                <a:srgbClr val="000000"/>
              </a:buClr>
              <a:buSzPct val="100000"/>
            </a:pPr>
            <a:r>
              <a:rPr b="1" i="1" lang="en" sz="1800">
                <a:solidFill>
                  <a:srgbClr val="000000"/>
                </a:solidFill>
              </a:rPr>
              <a:t>Your Chromebook cart must be plugged in to charge the Chromebooks inside.</a:t>
            </a:r>
          </a:p>
          <a:p>
            <a:pPr indent="-342900" lvl="0" marL="457200" rtl="0">
              <a:spcBef>
                <a:spcPts val="0"/>
              </a:spcBef>
              <a:buClr>
                <a:srgbClr val="000000"/>
              </a:buClr>
              <a:buSzPct val="100000"/>
            </a:pPr>
            <a:r>
              <a:rPr b="1" i="1" lang="en" sz="1800">
                <a:solidFill>
                  <a:srgbClr val="000000"/>
                </a:solidFill>
              </a:rPr>
              <a:t>Each Chromebook must be in its assigned charging bay and plugged in to receive a charge.</a:t>
            </a:r>
          </a:p>
          <a:p>
            <a:pPr indent="-342900" lvl="0" marL="457200" rtl="0">
              <a:spcBef>
                <a:spcPts val="0"/>
              </a:spcBef>
              <a:buClr>
                <a:srgbClr val="000000"/>
              </a:buClr>
              <a:buSzPct val="100000"/>
            </a:pPr>
            <a:r>
              <a:rPr b="1" i="1" lang="en" sz="1800">
                <a:solidFill>
                  <a:srgbClr val="000000"/>
                </a:solidFill>
              </a:rPr>
              <a:t>When you plug the Chromebook into its charging cable a light will come on indicating it is charging.</a:t>
            </a:r>
          </a:p>
          <a:p>
            <a:pPr indent="-342900" lvl="0" marL="457200" rtl="0">
              <a:spcBef>
                <a:spcPts val="0"/>
              </a:spcBef>
              <a:buClr>
                <a:srgbClr val="000000"/>
              </a:buClr>
              <a:buSzPct val="100000"/>
            </a:pPr>
            <a:r>
              <a:rPr b="1" i="1" lang="en" sz="1800">
                <a:solidFill>
                  <a:srgbClr val="000000"/>
                </a:solidFill>
              </a:rPr>
              <a:t>If a light does not come on either the steps above have not been completed, there is a hardware problem related to charging, or the Chromebook is already charged.</a:t>
            </a:r>
          </a:p>
        </p:txBody>
      </p:sp>
      <p:sp>
        <p:nvSpPr>
          <p:cNvPr id="87" name="Shape 87"/>
          <p:cNvSpPr txBox="1"/>
          <p:nvPr>
            <p:ph type="title"/>
          </p:nvPr>
        </p:nvSpPr>
        <p:spPr>
          <a:xfrm>
            <a:off x="349300" y="450125"/>
            <a:ext cx="2707200" cy="4115400"/>
          </a:xfrm>
          <a:prstGeom prst="rect">
            <a:avLst/>
          </a:prstGeom>
        </p:spPr>
        <p:txBody>
          <a:bodyPr anchorCtr="0" anchor="t" bIns="91425" lIns="91425" rIns="91425" tIns="91425">
            <a:noAutofit/>
          </a:bodyPr>
          <a:lstStyle/>
          <a:p>
            <a:pPr lvl="0" rtl="0">
              <a:spcBef>
                <a:spcPts val="0"/>
              </a:spcBef>
              <a:buNone/>
            </a:pPr>
            <a:r>
              <a:rPr b="0" lang="en">
                <a:solidFill>
                  <a:srgbClr val="000000"/>
                </a:solidFill>
              </a:rPr>
              <a:t>Chromebook Management - Charging</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idx="1" type="body"/>
          </p:nvPr>
        </p:nvSpPr>
        <p:spPr>
          <a:xfrm>
            <a:off x="3302725" y="450125"/>
            <a:ext cx="5492100" cy="4115400"/>
          </a:xfrm>
          <a:prstGeom prst="rect">
            <a:avLst/>
          </a:prstGeom>
        </p:spPr>
        <p:txBody>
          <a:bodyPr anchorCtr="0" anchor="t" bIns="91425" lIns="91425" rIns="91425" tIns="91425">
            <a:noAutofit/>
          </a:bodyPr>
          <a:lstStyle/>
          <a:p>
            <a:pPr indent="-228600" lvl="0" marL="457200" rtl="0">
              <a:spcBef>
                <a:spcPts val="0"/>
              </a:spcBef>
              <a:buClr>
                <a:srgbClr val="000000"/>
              </a:buClr>
            </a:pPr>
            <a:r>
              <a:rPr b="1" i="1" lang="en">
                <a:solidFill>
                  <a:srgbClr val="000000"/>
                </a:solidFill>
              </a:rPr>
              <a:t>It is best practice to assign each student to one chromebook to use everyday; i.e. LOY-CBCART-8-25</a:t>
            </a:r>
          </a:p>
          <a:p>
            <a:pPr indent="-228600" lvl="0" marL="457200" rtl="0">
              <a:spcBef>
                <a:spcPts val="0"/>
              </a:spcBef>
              <a:buClr>
                <a:srgbClr val="000000"/>
              </a:buClr>
            </a:pPr>
            <a:r>
              <a:rPr b="1" i="1" lang="en">
                <a:solidFill>
                  <a:srgbClr val="000000"/>
                </a:solidFill>
              </a:rPr>
              <a:t>A sample assignment/checkout sheet can be found </a:t>
            </a:r>
            <a:r>
              <a:rPr b="1" i="1" lang="en" u="sng">
                <a:solidFill>
                  <a:srgbClr val="000000"/>
                </a:solidFill>
                <a:hlinkClick r:id="rId3"/>
              </a:rPr>
              <a:t>HERE</a:t>
            </a:r>
          </a:p>
          <a:p>
            <a:pPr indent="-228600" lvl="0" marL="457200" rtl="0">
              <a:spcBef>
                <a:spcPts val="0"/>
              </a:spcBef>
              <a:buClr>
                <a:srgbClr val="000000"/>
              </a:buClr>
            </a:pPr>
            <a:r>
              <a:rPr b="1" i="1" lang="en">
                <a:solidFill>
                  <a:srgbClr val="000000"/>
                </a:solidFill>
              </a:rPr>
              <a:t>Students should report </a:t>
            </a:r>
            <a:r>
              <a:rPr b="1" i="1" lang="en">
                <a:solidFill>
                  <a:schemeClr val="dk1"/>
                </a:solidFill>
              </a:rPr>
              <a:t>any </a:t>
            </a:r>
            <a:r>
              <a:rPr b="1" i="1" lang="en">
                <a:solidFill>
                  <a:srgbClr val="000000"/>
                </a:solidFill>
              </a:rPr>
              <a:t>damage to their Chromebook immediately.  They will break, and more often than not, it will be unintentional.  </a:t>
            </a:r>
          </a:p>
          <a:p>
            <a:pPr indent="-228600" lvl="0" marL="457200" rtl="0">
              <a:spcBef>
                <a:spcPts val="0"/>
              </a:spcBef>
              <a:buClr>
                <a:srgbClr val="000000"/>
              </a:buClr>
            </a:pPr>
            <a:r>
              <a:rPr b="1" i="1" lang="en">
                <a:solidFill>
                  <a:srgbClr val="000000"/>
                </a:solidFill>
              </a:rPr>
              <a:t>If you believe damage was caused intentionally refer to your building administrator.  Your check in and check out procedure is essential if you need to follow up.</a:t>
            </a:r>
          </a:p>
        </p:txBody>
      </p:sp>
      <p:sp>
        <p:nvSpPr>
          <p:cNvPr id="93" name="Shape 93"/>
          <p:cNvSpPr txBox="1"/>
          <p:nvPr>
            <p:ph type="title"/>
          </p:nvPr>
        </p:nvSpPr>
        <p:spPr>
          <a:xfrm>
            <a:off x="349300" y="450125"/>
            <a:ext cx="2707200" cy="4115400"/>
          </a:xfrm>
          <a:prstGeom prst="rect">
            <a:avLst/>
          </a:prstGeom>
        </p:spPr>
        <p:txBody>
          <a:bodyPr anchorCtr="0" anchor="t" bIns="91425" lIns="91425" rIns="91425" tIns="91425">
            <a:noAutofit/>
          </a:bodyPr>
          <a:lstStyle/>
          <a:p>
            <a:pPr lvl="0" rtl="0">
              <a:spcBef>
                <a:spcPts val="0"/>
              </a:spcBef>
              <a:buNone/>
            </a:pPr>
            <a:r>
              <a:rPr b="0" lang="en">
                <a:solidFill>
                  <a:srgbClr val="000000"/>
                </a:solidFill>
              </a:rPr>
              <a:t>Chromebook Management - Assignments and Damage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49300" y="450125"/>
            <a:ext cx="2707200" cy="4115400"/>
          </a:xfrm>
          <a:prstGeom prst="rect">
            <a:avLst/>
          </a:prstGeom>
        </p:spPr>
        <p:txBody>
          <a:bodyPr anchorCtr="0" anchor="t" bIns="91425" lIns="91425" rIns="91425" tIns="91425">
            <a:noAutofit/>
          </a:bodyPr>
          <a:lstStyle/>
          <a:p>
            <a:pPr lvl="0" rtl="0">
              <a:spcBef>
                <a:spcPts val="0"/>
              </a:spcBef>
              <a:buNone/>
            </a:pPr>
            <a:r>
              <a:rPr b="0" lang="en">
                <a:solidFill>
                  <a:srgbClr val="000000"/>
                </a:solidFill>
              </a:rPr>
              <a:t>Chromebook Management - Cleaning </a:t>
            </a:r>
          </a:p>
        </p:txBody>
      </p:sp>
      <p:sp>
        <p:nvSpPr>
          <p:cNvPr id="99" name="Shape 99"/>
          <p:cNvSpPr txBox="1"/>
          <p:nvPr>
            <p:ph idx="1" type="body"/>
          </p:nvPr>
        </p:nvSpPr>
        <p:spPr>
          <a:xfrm>
            <a:off x="3302725" y="450125"/>
            <a:ext cx="5492100" cy="4115400"/>
          </a:xfrm>
          <a:prstGeom prst="rect">
            <a:avLst/>
          </a:prstGeom>
        </p:spPr>
        <p:txBody>
          <a:bodyPr anchorCtr="0" anchor="t" bIns="91425" lIns="91425" rIns="91425" tIns="91425">
            <a:noAutofit/>
          </a:bodyPr>
          <a:lstStyle/>
          <a:p>
            <a:pPr lvl="0" rtl="0">
              <a:spcBef>
                <a:spcPts val="0"/>
              </a:spcBef>
              <a:buNone/>
            </a:pPr>
            <a:r>
              <a:t/>
            </a:r>
            <a:endParaRPr b="1" i="1">
              <a:solidFill>
                <a:srgbClr val="000000"/>
              </a:solidFill>
            </a:endParaRPr>
          </a:p>
          <a:p>
            <a:pPr indent="-228600" lvl="0" marL="457200" rtl="0">
              <a:spcBef>
                <a:spcPts val="0"/>
              </a:spcBef>
              <a:buClr>
                <a:srgbClr val="000000"/>
              </a:buClr>
            </a:pPr>
            <a:r>
              <a:rPr b="1" i="1" lang="en">
                <a:solidFill>
                  <a:srgbClr val="000000"/>
                </a:solidFill>
              </a:rPr>
              <a:t>Chromebooks can be cleaned with hand sanitizer and cloth or high quality paper towels.  Apply hand sanitizer and remove immediately.  </a:t>
            </a:r>
          </a:p>
          <a:p>
            <a:pPr indent="-228600" lvl="0" marL="457200" rtl="0">
              <a:spcBef>
                <a:spcPts val="0"/>
              </a:spcBef>
              <a:buClr>
                <a:srgbClr val="000000"/>
              </a:buClr>
            </a:pPr>
            <a:r>
              <a:rPr b="1" i="1" lang="en">
                <a:solidFill>
                  <a:srgbClr val="000000"/>
                </a:solidFill>
              </a:rPr>
              <a:t>Do not use a cleaning lotion, only hand sanitizer with a high alcohol content.  </a:t>
            </a:r>
          </a:p>
          <a:p>
            <a:pPr indent="-228600" lvl="0" marL="457200" rtl="0">
              <a:spcBef>
                <a:spcPts val="0"/>
              </a:spcBef>
              <a:buClr>
                <a:srgbClr val="000000"/>
              </a:buClr>
            </a:pPr>
            <a:r>
              <a:rPr b="1" i="1" lang="en">
                <a:solidFill>
                  <a:srgbClr val="000000"/>
                </a:solidFill>
              </a:rPr>
              <a:t>This should be done as needed, not daily. It is better to have students use hand sanitizer on themselves before and after each use rather than cleaning the Chromebooks every hour.</a:t>
            </a:r>
          </a:p>
          <a:p>
            <a:pPr lvl="0" rtl="0">
              <a:spcBef>
                <a:spcPts val="0"/>
              </a:spcBef>
              <a:buNone/>
            </a:pPr>
            <a:r>
              <a:t/>
            </a:r>
            <a:endParaRPr b="1" i="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49300" y="450125"/>
            <a:ext cx="2707200" cy="4115400"/>
          </a:xfrm>
          <a:prstGeom prst="rect">
            <a:avLst/>
          </a:prstGeom>
        </p:spPr>
        <p:txBody>
          <a:bodyPr anchorCtr="0" anchor="t" bIns="91425" lIns="91425" rIns="91425" tIns="91425">
            <a:noAutofit/>
          </a:bodyPr>
          <a:lstStyle/>
          <a:p>
            <a:pPr lvl="0" rtl="0">
              <a:spcBef>
                <a:spcPts val="0"/>
              </a:spcBef>
              <a:buNone/>
            </a:pPr>
            <a:r>
              <a:rPr b="0" lang="en">
                <a:solidFill>
                  <a:srgbClr val="000000"/>
                </a:solidFill>
              </a:rPr>
              <a:t>Chromebook Management - Carts/Keys</a:t>
            </a:r>
          </a:p>
        </p:txBody>
      </p:sp>
      <p:sp>
        <p:nvSpPr>
          <p:cNvPr id="105" name="Shape 105"/>
          <p:cNvSpPr txBox="1"/>
          <p:nvPr>
            <p:ph idx="1" type="body"/>
          </p:nvPr>
        </p:nvSpPr>
        <p:spPr>
          <a:xfrm>
            <a:off x="3302725" y="450125"/>
            <a:ext cx="5492100" cy="4115400"/>
          </a:xfrm>
          <a:prstGeom prst="rect">
            <a:avLst/>
          </a:prstGeom>
        </p:spPr>
        <p:txBody>
          <a:bodyPr anchorCtr="0" anchor="t" bIns="91425" lIns="91425" rIns="91425" tIns="91425">
            <a:noAutofit/>
          </a:bodyPr>
          <a:lstStyle/>
          <a:p>
            <a:pPr lvl="0" rtl="0">
              <a:spcBef>
                <a:spcPts val="0"/>
              </a:spcBef>
              <a:buNone/>
            </a:pPr>
            <a:r>
              <a:t/>
            </a:r>
            <a:endParaRPr b="1" i="1">
              <a:solidFill>
                <a:srgbClr val="000000"/>
              </a:solidFill>
            </a:endParaRPr>
          </a:p>
          <a:p>
            <a:pPr indent="-228600" lvl="0" marL="457200" rtl="0">
              <a:spcBef>
                <a:spcPts val="0"/>
              </a:spcBef>
              <a:buClr>
                <a:srgbClr val="000000"/>
              </a:buClr>
            </a:pPr>
            <a:r>
              <a:rPr b="1" i="1" lang="en">
                <a:solidFill>
                  <a:srgbClr val="000000"/>
                </a:solidFill>
              </a:rPr>
              <a:t>Carts should be locked up every night.  </a:t>
            </a:r>
          </a:p>
          <a:p>
            <a:pPr indent="-228600" lvl="0" marL="457200" rtl="0">
              <a:spcBef>
                <a:spcPts val="0"/>
              </a:spcBef>
              <a:buClr>
                <a:srgbClr val="000000"/>
              </a:buClr>
            </a:pPr>
            <a:r>
              <a:rPr b="1" i="1" lang="en">
                <a:solidFill>
                  <a:srgbClr val="000000"/>
                </a:solidFill>
              </a:rPr>
              <a:t>Your keys should be left in a secure location.  </a:t>
            </a:r>
          </a:p>
          <a:p>
            <a:pPr indent="-228600" lvl="0" marL="457200" rtl="0">
              <a:spcBef>
                <a:spcPts val="0"/>
              </a:spcBef>
              <a:buClr>
                <a:srgbClr val="000000"/>
              </a:buClr>
            </a:pPr>
            <a:r>
              <a:rPr b="1" i="1" lang="en">
                <a:solidFill>
                  <a:srgbClr val="000000"/>
                </a:solidFill>
              </a:rPr>
              <a:t>TAG Members and/or Principals should have an extra set of keys.</a:t>
            </a:r>
          </a:p>
          <a:p>
            <a:pPr indent="-228600" lvl="0" marL="457200" rtl="0">
              <a:spcBef>
                <a:spcPts val="0"/>
              </a:spcBef>
              <a:buClr>
                <a:srgbClr val="000000"/>
              </a:buClr>
            </a:pPr>
            <a:r>
              <a:rPr b="1" i="1" lang="en">
                <a:solidFill>
                  <a:srgbClr val="000000"/>
                </a:solidFill>
              </a:rPr>
              <a:t>Chromebook carts should not be part of sub plans and should not be made accessible when a </a:t>
            </a:r>
            <a:r>
              <a:rPr b="1" i="1" lang="en">
                <a:solidFill>
                  <a:srgbClr val="000000"/>
                </a:solidFill>
              </a:rPr>
              <a:t>substitute</a:t>
            </a:r>
            <a:r>
              <a:rPr b="1" i="1" lang="en">
                <a:solidFill>
                  <a:srgbClr val="000000"/>
                </a:solidFill>
              </a:rPr>
              <a:t> is in your classroom.</a:t>
            </a:r>
          </a:p>
          <a:p>
            <a:pPr lvl="0" rtl="0">
              <a:spcBef>
                <a:spcPts val="0"/>
              </a:spcBef>
              <a:buNone/>
            </a:pPr>
            <a:r>
              <a:t/>
            </a:r>
            <a:endParaRPr b="1" i="1"/>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